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6"/>
    <p:restoredTop sz="94719"/>
  </p:normalViewPr>
  <p:slideViewPr>
    <p:cSldViewPr snapToGrid="0">
      <p:cViewPr varScale="1">
        <p:scale>
          <a:sx n="144" d="100"/>
          <a:sy n="144" d="100"/>
        </p:scale>
        <p:origin x="21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ov>
</file>

<file path=ppt/media/media2.mp4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743C08-AA47-AA48-B64E-99A25C970A31}" type="datetimeFigureOut">
              <a:rPr lang="en-US" smtClean="0"/>
              <a:t>2/23/23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514549-E6D5-6E47-9C1E-3805A4F60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511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14549-E6D5-6E47-9C1E-3805A4F603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85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1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448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344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48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77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477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254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396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412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39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16B03-13D8-F144-9FEF-3A3CFA33D717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36E1A-B9EC-8844-B765-3BABF193E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749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.mov"/><Relationship Id="rId7" Type="http://schemas.openxmlformats.org/officeDocument/2006/relationships/image" Target="../media/image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ov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CCC08E-4CD2-98A5-EC51-781334D28F27}"/>
              </a:ext>
            </a:extLst>
          </p:cNvPr>
          <p:cNvSpPr/>
          <p:nvPr/>
        </p:nvSpPr>
        <p:spPr>
          <a:xfrm>
            <a:off x="3857625" y="5098838"/>
            <a:ext cx="6048375" cy="17591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3CA5BFF2-EE00-D2B3-F0B5-A56D2F07E5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1389" y="5673705"/>
            <a:ext cx="3074611" cy="1184295"/>
          </a:xfrm>
          <a:prstGeom prst="rect">
            <a:avLst/>
          </a:prstGeom>
        </p:spPr>
      </p:pic>
      <p:pic>
        <p:nvPicPr>
          <p:cNvPr id="10" name="Screen Recording 2023-02-23 at 14.05.41">
            <a:hlinkClick r:id="" action="ppaction://media"/>
            <a:extLst>
              <a:ext uri="{FF2B5EF4-FFF2-40B4-BE49-F238E27FC236}">
                <a16:creationId xmlns:a16="http://schemas.microsoft.com/office/drawing/2014/main" id="{4F4F450C-DC62-A261-CC2C-A029DC28CD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382012" y="1588"/>
            <a:ext cx="7530338" cy="5097249"/>
          </a:xfrm>
          <a:prstGeom prst="rect">
            <a:avLst/>
          </a:prstGeom>
        </p:spPr>
      </p:pic>
      <p:pic>
        <p:nvPicPr>
          <p:cNvPr id="4" name="KakaoTalk_Video_2023-02-23-14-12-54_6D76DC84-CAB4-47E3-909B-1E137F4F30D0.mp4">
            <a:hlinkClick r:id="" action="ppaction://media"/>
            <a:extLst>
              <a:ext uri="{FF2B5EF4-FFF2-40B4-BE49-F238E27FC236}">
                <a16:creationId xmlns:a16="http://schemas.microsoft.com/office/drawing/2014/main" id="{05ABE7CE-6987-63BA-B936-EE58AE4CE57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13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528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21CAC8A-FD92-D848-9A6B-6460AE8A708D}"/>
              </a:ext>
            </a:extLst>
          </p:cNvPr>
          <p:cNvSpPr/>
          <p:nvPr/>
        </p:nvSpPr>
        <p:spPr>
          <a:xfrm>
            <a:off x="3857625" y="5098838"/>
            <a:ext cx="6048375" cy="17591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2883116-8F89-ACF7-F3FA-6AB4D7ADF5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26626" y="5573713"/>
            <a:ext cx="3074611" cy="1184295"/>
          </a:xfrm>
          <a:prstGeom prst="rect">
            <a:avLst/>
          </a:prstGeom>
        </p:spPr>
      </p:pic>
      <p:pic>
        <p:nvPicPr>
          <p:cNvPr id="5" name="KakaoTalk_Video_2023-02-23-14-12-54_6D76DC84-CAB4-47E3-909B-1E137F4F30D0.mp4">
            <a:hlinkClick r:id="" action="ppaction://media"/>
            <a:extLst>
              <a:ext uri="{FF2B5EF4-FFF2-40B4-BE49-F238E27FC236}">
                <a16:creationId xmlns:a16="http://schemas.microsoft.com/office/drawing/2014/main" id="{7C2D8C81-4D23-D218-B1E7-E2AA741AB6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pic>
        <p:nvPicPr>
          <p:cNvPr id="6" name="Screen Recording 2023-02-23 at 14.06.29">
            <a:hlinkClick r:id="" action="ppaction://media"/>
            <a:extLst>
              <a:ext uri="{FF2B5EF4-FFF2-40B4-BE49-F238E27FC236}">
                <a16:creationId xmlns:a16="http://schemas.microsoft.com/office/drawing/2014/main" id="{A4BE00A8-5042-B46B-7437-BE3F752DD32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763" y="1588"/>
            <a:ext cx="9906000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26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7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35</TotalTime>
  <Words>1</Words>
  <Application>Microsoft Macintosh PowerPoint</Application>
  <PresentationFormat>A4 Paper (210x297 mm)</PresentationFormat>
  <Paragraphs>1</Paragraphs>
  <Slides>2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Yoon Chae Na</dc:creator>
  <cp:lastModifiedBy>Yoon Chae Na</cp:lastModifiedBy>
  <cp:revision>1</cp:revision>
  <dcterms:created xsi:type="dcterms:W3CDTF">2023-02-23T20:14:41Z</dcterms:created>
  <dcterms:modified xsi:type="dcterms:W3CDTF">2023-02-23T20:50:35Z</dcterms:modified>
</cp:coreProperties>
</file>

<file path=docProps/thumbnail.jpeg>
</file>